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5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62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2D755-073B-40F3-817D-B820E8BE0053}" type="datetimeFigureOut">
              <a:rPr lang="en-US" smtClean="0"/>
              <a:t>7/26/2025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2BA83-2D01-42D5-BFCD-A7C88C02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67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8463" y="692150"/>
            <a:ext cx="6157912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3749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257168" indent="0" algn="ctr">
              <a:buNone/>
              <a:defRPr/>
            </a:lvl2pPr>
            <a:lvl3pPr marL="514335" indent="0" algn="ctr">
              <a:buNone/>
              <a:defRPr/>
            </a:lvl3pPr>
            <a:lvl4pPr marL="771503" indent="0" algn="ctr">
              <a:buNone/>
              <a:defRPr/>
            </a:lvl4pPr>
            <a:lvl5pPr marL="1028670" indent="0" algn="ctr">
              <a:buNone/>
              <a:defRPr/>
            </a:lvl5pPr>
            <a:lvl6pPr marL="1285838" indent="0" algn="ctr">
              <a:buNone/>
              <a:defRPr/>
            </a:lvl6pPr>
            <a:lvl7pPr marL="1543005" indent="0" algn="ctr">
              <a:buNone/>
              <a:defRPr/>
            </a:lvl7pPr>
            <a:lvl8pPr marL="1800172" indent="0" algn="ctr">
              <a:buNone/>
              <a:defRPr/>
            </a:lvl8pPr>
            <a:lvl9pPr marL="205734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28273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00994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94800" y="381000"/>
            <a:ext cx="23876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32000" y="381000"/>
            <a:ext cx="6959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7461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0" y="381000"/>
            <a:ext cx="9550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133600" y="1752600"/>
            <a:ext cx="4622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59600" y="1752600"/>
            <a:ext cx="4622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61561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7" y="1535119"/>
            <a:ext cx="5386917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9" indent="0">
              <a:buNone/>
              <a:defRPr sz="1125" b="1"/>
            </a:lvl2pPr>
            <a:lvl3pPr marL="514337" indent="0">
              <a:buNone/>
              <a:defRPr sz="1013" b="1"/>
            </a:lvl3pPr>
            <a:lvl4pPr marL="771508" indent="0">
              <a:buNone/>
              <a:defRPr sz="900" b="1"/>
            </a:lvl4pPr>
            <a:lvl5pPr marL="1028676" indent="0">
              <a:buNone/>
              <a:defRPr sz="900" b="1"/>
            </a:lvl5pPr>
            <a:lvl6pPr marL="1285845" indent="0">
              <a:buNone/>
              <a:defRPr sz="900" b="1"/>
            </a:lvl6pPr>
            <a:lvl7pPr marL="1543015" indent="0">
              <a:buNone/>
              <a:defRPr sz="900" b="1"/>
            </a:lvl7pPr>
            <a:lvl8pPr marL="1800185" indent="0">
              <a:buNone/>
              <a:defRPr sz="900" b="1"/>
            </a:lvl8pPr>
            <a:lvl9pPr marL="2057354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7" y="2174882"/>
            <a:ext cx="5386917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9"/>
            <a:ext cx="5389035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9" indent="0">
              <a:buNone/>
              <a:defRPr sz="1125" b="1"/>
            </a:lvl2pPr>
            <a:lvl3pPr marL="514337" indent="0">
              <a:buNone/>
              <a:defRPr sz="1013" b="1"/>
            </a:lvl3pPr>
            <a:lvl4pPr marL="771508" indent="0">
              <a:buNone/>
              <a:defRPr sz="900" b="1"/>
            </a:lvl4pPr>
            <a:lvl5pPr marL="1028676" indent="0">
              <a:buNone/>
              <a:defRPr sz="900" b="1"/>
            </a:lvl5pPr>
            <a:lvl6pPr marL="1285845" indent="0">
              <a:buNone/>
              <a:defRPr sz="900" b="1"/>
            </a:lvl6pPr>
            <a:lvl7pPr marL="1543015" indent="0">
              <a:buNone/>
              <a:defRPr sz="900" b="1"/>
            </a:lvl7pPr>
            <a:lvl8pPr marL="1800185" indent="0">
              <a:buNone/>
              <a:defRPr sz="900" b="1"/>
            </a:lvl8pPr>
            <a:lvl9pPr marL="2057354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82"/>
            <a:ext cx="5389035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308159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1535119"/>
            <a:ext cx="5386917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1" indent="0">
              <a:buNone/>
              <a:defRPr sz="1125" b="1"/>
            </a:lvl2pPr>
            <a:lvl3pPr marL="514322" indent="0">
              <a:buNone/>
              <a:defRPr sz="1013" b="1"/>
            </a:lvl3pPr>
            <a:lvl4pPr marL="771484" indent="0">
              <a:buNone/>
              <a:defRPr sz="900" b="1"/>
            </a:lvl4pPr>
            <a:lvl5pPr marL="1028644" indent="0">
              <a:buNone/>
              <a:defRPr sz="900" b="1"/>
            </a:lvl5pPr>
            <a:lvl6pPr marL="1285805" indent="0">
              <a:buNone/>
              <a:defRPr sz="900" b="1"/>
            </a:lvl6pPr>
            <a:lvl7pPr marL="1542967" indent="0">
              <a:buNone/>
              <a:defRPr sz="900" b="1"/>
            </a:lvl7pPr>
            <a:lvl8pPr marL="1800128" indent="0">
              <a:buNone/>
              <a:defRPr sz="900" b="1"/>
            </a:lvl8pPr>
            <a:lvl9pPr marL="2057289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4" y="2174882"/>
            <a:ext cx="5386917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535119"/>
            <a:ext cx="5389035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1" indent="0">
              <a:buNone/>
              <a:defRPr sz="1125" b="1"/>
            </a:lvl2pPr>
            <a:lvl3pPr marL="514322" indent="0">
              <a:buNone/>
              <a:defRPr sz="1013" b="1"/>
            </a:lvl3pPr>
            <a:lvl4pPr marL="771484" indent="0">
              <a:buNone/>
              <a:defRPr sz="900" b="1"/>
            </a:lvl4pPr>
            <a:lvl5pPr marL="1028644" indent="0">
              <a:buNone/>
              <a:defRPr sz="900" b="1"/>
            </a:lvl5pPr>
            <a:lvl6pPr marL="1285805" indent="0">
              <a:buNone/>
              <a:defRPr sz="900" b="1"/>
            </a:lvl6pPr>
            <a:lvl7pPr marL="1542967" indent="0">
              <a:buNone/>
              <a:defRPr sz="900" b="1"/>
            </a:lvl7pPr>
            <a:lvl8pPr marL="1800128" indent="0">
              <a:buNone/>
              <a:defRPr sz="900" b="1"/>
            </a:lvl8pPr>
            <a:lvl9pPr marL="2057289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174882"/>
            <a:ext cx="5389035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378032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1535119"/>
            <a:ext cx="5386917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1" indent="0">
              <a:buNone/>
              <a:defRPr sz="1125" b="1"/>
            </a:lvl2pPr>
            <a:lvl3pPr marL="514322" indent="0">
              <a:buNone/>
              <a:defRPr sz="1013" b="1"/>
            </a:lvl3pPr>
            <a:lvl4pPr marL="771484" indent="0">
              <a:buNone/>
              <a:defRPr sz="900" b="1"/>
            </a:lvl4pPr>
            <a:lvl5pPr marL="1028644" indent="0">
              <a:buNone/>
              <a:defRPr sz="900" b="1"/>
            </a:lvl5pPr>
            <a:lvl6pPr marL="1285805" indent="0">
              <a:buNone/>
              <a:defRPr sz="900" b="1"/>
            </a:lvl6pPr>
            <a:lvl7pPr marL="1542967" indent="0">
              <a:buNone/>
              <a:defRPr sz="900" b="1"/>
            </a:lvl7pPr>
            <a:lvl8pPr marL="1800128" indent="0">
              <a:buNone/>
              <a:defRPr sz="900" b="1"/>
            </a:lvl8pPr>
            <a:lvl9pPr marL="2057289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4" y="2174882"/>
            <a:ext cx="5386917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535119"/>
            <a:ext cx="5389035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1" indent="0">
              <a:buNone/>
              <a:defRPr sz="1125" b="1"/>
            </a:lvl2pPr>
            <a:lvl3pPr marL="514322" indent="0">
              <a:buNone/>
              <a:defRPr sz="1013" b="1"/>
            </a:lvl3pPr>
            <a:lvl4pPr marL="771484" indent="0">
              <a:buNone/>
              <a:defRPr sz="900" b="1"/>
            </a:lvl4pPr>
            <a:lvl5pPr marL="1028644" indent="0">
              <a:buNone/>
              <a:defRPr sz="900" b="1"/>
            </a:lvl5pPr>
            <a:lvl6pPr marL="1285805" indent="0">
              <a:buNone/>
              <a:defRPr sz="900" b="1"/>
            </a:lvl6pPr>
            <a:lvl7pPr marL="1542967" indent="0">
              <a:buNone/>
              <a:defRPr sz="900" b="1"/>
            </a:lvl7pPr>
            <a:lvl8pPr marL="1800128" indent="0">
              <a:buNone/>
              <a:defRPr sz="900" b="1"/>
            </a:lvl8pPr>
            <a:lvl9pPr marL="2057289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174882"/>
            <a:ext cx="5389035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122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4" y="1535119"/>
            <a:ext cx="5386917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1" indent="0">
              <a:buNone/>
              <a:defRPr sz="1125" b="1"/>
            </a:lvl2pPr>
            <a:lvl3pPr marL="514322" indent="0">
              <a:buNone/>
              <a:defRPr sz="1013" b="1"/>
            </a:lvl3pPr>
            <a:lvl4pPr marL="771484" indent="0">
              <a:buNone/>
              <a:defRPr sz="900" b="1"/>
            </a:lvl4pPr>
            <a:lvl5pPr marL="1028644" indent="0">
              <a:buNone/>
              <a:defRPr sz="900" b="1"/>
            </a:lvl5pPr>
            <a:lvl6pPr marL="1285805" indent="0">
              <a:buNone/>
              <a:defRPr sz="900" b="1"/>
            </a:lvl6pPr>
            <a:lvl7pPr marL="1542967" indent="0">
              <a:buNone/>
              <a:defRPr sz="900" b="1"/>
            </a:lvl7pPr>
            <a:lvl8pPr marL="1800128" indent="0">
              <a:buNone/>
              <a:defRPr sz="900" b="1"/>
            </a:lvl8pPr>
            <a:lvl9pPr marL="2057289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4" y="2174882"/>
            <a:ext cx="5386917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3" y="1535119"/>
            <a:ext cx="5389035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1" indent="0">
              <a:buNone/>
              <a:defRPr sz="1125" b="1"/>
            </a:lvl2pPr>
            <a:lvl3pPr marL="514322" indent="0">
              <a:buNone/>
              <a:defRPr sz="1013" b="1"/>
            </a:lvl3pPr>
            <a:lvl4pPr marL="771484" indent="0">
              <a:buNone/>
              <a:defRPr sz="900" b="1"/>
            </a:lvl4pPr>
            <a:lvl5pPr marL="1028644" indent="0">
              <a:buNone/>
              <a:defRPr sz="900" b="1"/>
            </a:lvl5pPr>
            <a:lvl6pPr marL="1285805" indent="0">
              <a:buNone/>
              <a:defRPr sz="900" b="1"/>
            </a:lvl6pPr>
            <a:lvl7pPr marL="1542967" indent="0">
              <a:buNone/>
              <a:defRPr sz="900" b="1"/>
            </a:lvl7pPr>
            <a:lvl8pPr marL="1800128" indent="0">
              <a:buNone/>
              <a:defRPr sz="900" b="1"/>
            </a:lvl8pPr>
            <a:lvl9pPr marL="2057289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3" y="2174882"/>
            <a:ext cx="5389035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98197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1600206"/>
            <a:ext cx="53848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096496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5994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81000"/>
            <a:ext cx="10566400" cy="1143000"/>
          </a:xfrm>
        </p:spPr>
        <p:txBody>
          <a:bodyPr/>
          <a:lstStyle>
            <a:lvl1pPr>
              <a:defRPr b="1" i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828800"/>
            <a:ext cx="9448800" cy="4114800"/>
          </a:xfrm>
        </p:spPr>
        <p:txBody>
          <a:bodyPr/>
          <a:lstStyle>
            <a:lvl2pPr>
              <a:defRPr sz="1350"/>
            </a:lvl2pPr>
            <a:lvl3pPr>
              <a:defRPr sz="900"/>
            </a:lvl3pPr>
            <a:lvl4pPr>
              <a:defRPr sz="788"/>
            </a:lvl4pPr>
            <a:lvl5pPr>
              <a:defRPr sz="675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92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7"/>
            <a:ext cx="10363200" cy="1500187"/>
          </a:xfrm>
        </p:spPr>
        <p:txBody>
          <a:bodyPr anchor="b"/>
          <a:lstStyle>
            <a:lvl1pPr marL="0" indent="0">
              <a:buNone/>
              <a:defRPr sz="1125"/>
            </a:lvl1pPr>
            <a:lvl2pPr marL="257168" indent="0">
              <a:buNone/>
              <a:defRPr sz="1013"/>
            </a:lvl2pPr>
            <a:lvl3pPr marL="514335" indent="0">
              <a:buNone/>
              <a:defRPr sz="900"/>
            </a:lvl3pPr>
            <a:lvl4pPr marL="771503" indent="0">
              <a:buNone/>
              <a:defRPr sz="788"/>
            </a:lvl4pPr>
            <a:lvl5pPr marL="1028670" indent="0">
              <a:buNone/>
              <a:defRPr sz="788"/>
            </a:lvl5pPr>
            <a:lvl6pPr marL="1285838" indent="0">
              <a:buNone/>
              <a:defRPr sz="788"/>
            </a:lvl6pPr>
            <a:lvl7pPr marL="1543005" indent="0">
              <a:buNone/>
              <a:defRPr sz="788"/>
            </a:lvl7pPr>
            <a:lvl8pPr marL="1800172" indent="0">
              <a:buNone/>
              <a:defRPr sz="788"/>
            </a:lvl8pPr>
            <a:lvl9pPr marL="2057340" indent="0">
              <a:buNone/>
              <a:defRPr sz="7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5194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3600" y="1752600"/>
            <a:ext cx="4622800" cy="41148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59600" y="1752600"/>
            <a:ext cx="4622800" cy="41148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7298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6"/>
            <a:ext cx="5386917" cy="639763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8" indent="0">
              <a:buNone/>
              <a:defRPr sz="1125" b="1"/>
            </a:lvl2pPr>
            <a:lvl3pPr marL="514335" indent="0">
              <a:buNone/>
              <a:defRPr sz="1013" b="1"/>
            </a:lvl3pPr>
            <a:lvl4pPr marL="771503" indent="0">
              <a:buNone/>
              <a:defRPr sz="900" b="1"/>
            </a:lvl4pPr>
            <a:lvl5pPr marL="1028670" indent="0">
              <a:buNone/>
              <a:defRPr sz="900" b="1"/>
            </a:lvl5pPr>
            <a:lvl6pPr marL="1285838" indent="0">
              <a:buNone/>
              <a:defRPr sz="900" b="1"/>
            </a:lvl6pPr>
            <a:lvl7pPr marL="1543005" indent="0">
              <a:buNone/>
              <a:defRPr sz="900" b="1"/>
            </a:lvl7pPr>
            <a:lvl8pPr marL="1800172" indent="0">
              <a:buNone/>
              <a:defRPr sz="900" b="1"/>
            </a:lvl8pPr>
            <a:lvl9pPr marL="205734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6"/>
            <a:ext cx="5389033" cy="639763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8" indent="0">
              <a:buNone/>
              <a:defRPr sz="1125" b="1"/>
            </a:lvl2pPr>
            <a:lvl3pPr marL="514335" indent="0">
              <a:buNone/>
              <a:defRPr sz="1013" b="1"/>
            </a:lvl3pPr>
            <a:lvl4pPr marL="771503" indent="0">
              <a:buNone/>
              <a:defRPr sz="900" b="1"/>
            </a:lvl4pPr>
            <a:lvl5pPr marL="1028670" indent="0">
              <a:buNone/>
              <a:defRPr sz="900" b="1"/>
            </a:lvl5pPr>
            <a:lvl6pPr marL="1285838" indent="0">
              <a:buNone/>
              <a:defRPr sz="900" b="1"/>
            </a:lvl6pPr>
            <a:lvl7pPr marL="1543005" indent="0">
              <a:buNone/>
              <a:defRPr sz="900" b="1"/>
            </a:lvl7pPr>
            <a:lvl8pPr marL="1800172" indent="0">
              <a:buNone/>
              <a:defRPr sz="900" b="1"/>
            </a:lvl8pPr>
            <a:lvl9pPr marL="205734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6"/>
            <a:ext cx="5389033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6497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5335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0571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3"/>
            <a:ext cx="4011084" cy="1162051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6" y="273057"/>
            <a:ext cx="6815667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68" indent="0">
              <a:buNone/>
              <a:defRPr sz="675"/>
            </a:lvl2pPr>
            <a:lvl3pPr marL="514335" indent="0">
              <a:buNone/>
              <a:defRPr sz="563"/>
            </a:lvl3pPr>
            <a:lvl4pPr marL="771503" indent="0">
              <a:buNone/>
              <a:defRPr sz="506"/>
            </a:lvl4pPr>
            <a:lvl5pPr marL="1028670" indent="0">
              <a:buNone/>
              <a:defRPr sz="506"/>
            </a:lvl5pPr>
            <a:lvl6pPr marL="1285838" indent="0">
              <a:buNone/>
              <a:defRPr sz="506"/>
            </a:lvl6pPr>
            <a:lvl7pPr marL="1543005" indent="0">
              <a:buNone/>
              <a:defRPr sz="506"/>
            </a:lvl7pPr>
            <a:lvl8pPr marL="1800172" indent="0">
              <a:buNone/>
              <a:defRPr sz="506"/>
            </a:lvl8pPr>
            <a:lvl9pPr marL="205734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974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6" y="4800603"/>
            <a:ext cx="7315200" cy="566739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6" y="612775"/>
            <a:ext cx="7315200" cy="4114800"/>
          </a:xfrm>
        </p:spPr>
        <p:txBody>
          <a:bodyPr/>
          <a:lstStyle>
            <a:lvl1pPr marL="0" indent="0">
              <a:buNone/>
              <a:defRPr sz="1800"/>
            </a:lvl1pPr>
            <a:lvl2pPr marL="257168" indent="0">
              <a:buNone/>
              <a:defRPr sz="1575"/>
            </a:lvl2pPr>
            <a:lvl3pPr marL="514335" indent="0">
              <a:buNone/>
              <a:defRPr sz="1350"/>
            </a:lvl3pPr>
            <a:lvl4pPr marL="771503" indent="0">
              <a:buNone/>
              <a:defRPr sz="1125"/>
            </a:lvl4pPr>
            <a:lvl5pPr marL="1028670" indent="0">
              <a:buNone/>
              <a:defRPr sz="1125"/>
            </a:lvl5pPr>
            <a:lvl6pPr marL="1285838" indent="0">
              <a:buNone/>
              <a:defRPr sz="1125"/>
            </a:lvl6pPr>
            <a:lvl7pPr marL="1543005" indent="0">
              <a:buNone/>
              <a:defRPr sz="1125"/>
            </a:lvl7pPr>
            <a:lvl8pPr marL="1800172" indent="0">
              <a:buNone/>
              <a:defRPr sz="1125"/>
            </a:lvl8pPr>
            <a:lvl9pPr marL="2057340" indent="0">
              <a:buNone/>
              <a:defRPr sz="1125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6" y="5367342"/>
            <a:ext cx="7315200" cy="804863"/>
          </a:xfrm>
        </p:spPr>
        <p:txBody>
          <a:bodyPr/>
          <a:lstStyle>
            <a:lvl1pPr marL="0" indent="0">
              <a:buNone/>
              <a:defRPr sz="788"/>
            </a:lvl1pPr>
            <a:lvl2pPr marL="257168" indent="0">
              <a:buNone/>
              <a:defRPr sz="675"/>
            </a:lvl2pPr>
            <a:lvl3pPr marL="514335" indent="0">
              <a:buNone/>
              <a:defRPr sz="563"/>
            </a:lvl3pPr>
            <a:lvl4pPr marL="771503" indent="0">
              <a:buNone/>
              <a:defRPr sz="506"/>
            </a:lvl4pPr>
            <a:lvl5pPr marL="1028670" indent="0">
              <a:buNone/>
              <a:defRPr sz="506"/>
            </a:lvl5pPr>
            <a:lvl6pPr marL="1285838" indent="0">
              <a:buNone/>
              <a:defRPr sz="506"/>
            </a:lvl6pPr>
            <a:lvl7pPr marL="1543005" indent="0">
              <a:buNone/>
              <a:defRPr sz="506"/>
            </a:lvl7pPr>
            <a:lvl8pPr marL="1800172" indent="0">
              <a:buNone/>
              <a:defRPr sz="506"/>
            </a:lvl8pPr>
            <a:lvl9pPr marL="205734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1660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32000" y="381000"/>
            <a:ext cx="955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1752600"/>
            <a:ext cx="9448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7224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75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75">
          <a:solidFill>
            <a:schemeClr val="bg1"/>
          </a:solidFill>
          <a:latin typeface="Trump Mediaev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75">
          <a:solidFill>
            <a:schemeClr val="bg1"/>
          </a:solidFill>
          <a:latin typeface="Trump Mediaev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75">
          <a:solidFill>
            <a:schemeClr val="bg1"/>
          </a:solidFill>
          <a:latin typeface="Trump Mediaev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75">
          <a:solidFill>
            <a:schemeClr val="bg1"/>
          </a:solidFill>
          <a:latin typeface="Trump Mediaeval" charset="0"/>
        </a:defRPr>
      </a:lvl5pPr>
      <a:lvl6pPr marL="257168" algn="ctr" rtl="0" eaLnBrk="1" fontAlgn="base" hangingPunct="1">
        <a:spcBef>
          <a:spcPct val="0"/>
        </a:spcBef>
        <a:spcAft>
          <a:spcPct val="0"/>
        </a:spcAft>
        <a:defRPr sz="2475">
          <a:solidFill>
            <a:schemeClr val="bg1"/>
          </a:solidFill>
          <a:latin typeface="Trump Mediaeval" charset="0"/>
        </a:defRPr>
      </a:lvl6pPr>
      <a:lvl7pPr marL="514335" algn="ctr" rtl="0" eaLnBrk="1" fontAlgn="base" hangingPunct="1">
        <a:spcBef>
          <a:spcPct val="0"/>
        </a:spcBef>
        <a:spcAft>
          <a:spcPct val="0"/>
        </a:spcAft>
        <a:defRPr sz="2475">
          <a:solidFill>
            <a:schemeClr val="bg1"/>
          </a:solidFill>
          <a:latin typeface="Trump Mediaeval" charset="0"/>
        </a:defRPr>
      </a:lvl7pPr>
      <a:lvl8pPr marL="771503" algn="ctr" rtl="0" eaLnBrk="1" fontAlgn="base" hangingPunct="1">
        <a:spcBef>
          <a:spcPct val="0"/>
        </a:spcBef>
        <a:spcAft>
          <a:spcPct val="0"/>
        </a:spcAft>
        <a:defRPr sz="2475">
          <a:solidFill>
            <a:schemeClr val="bg1"/>
          </a:solidFill>
          <a:latin typeface="Trump Mediaeval" charset="0"/>
        </a:defRPr>
      </a:lvl8pPr>
      <a:lvl9pPr marL="1028670" algn="ctr" rtl="0" eaLnBrk="1" fontAlgn="base" hangingPunct="1">
        <a:spcBef>
          <a:spcPct val="0"/>
        </a:spcBef>
        <a:spcAft>
          <a:spcPct val="0"/>
        </a:spcAft>
        <a:defRPr sz="2475">
          <a:solidFill>
            <a:schemeClr val="bg1"/>
          </a:solidFill>
          <a:latin typeface="Trump Mediaeval" charset="0"/>
        </a:defRPr>
      </a:lvl9pPr>
    </p:titleStyle>
    <p:bodyStyle>
      <a:lvl1pPr marL="192875" indent="-192875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17898" indent="-160730" algn="l" rtl="0" eaLnBrk="1" fontAlgn="base" hangingPunct="1">
        <a:spcBef>
          <a:spcPct val="20000"/>
        </a:spcBef>
        <a:spcAft>
          <a:spcPct val="0"/>
        </a:spcAft>
        <a:buChar char="–"/>
        <a:defRPr sz="1575">
          <a:solidFill>
            <a:schemeClr val="tx1"/>
          </a:solidFill>
          <a:latin typeface="+mn-lt"/>
        </a:defRPr>
      </a:lvl2pPr>
      <a:lvl3pPr marL="642918" indent="-128584" algn="l" rtl="0" eaLnBrk="1" fontAlgn="base" hangingPunct="1">
        <a:spcBef>
          <a:spcPct val="20000"/>
        </a:spcBef>
        <a:spcAft>
          <a:spcPct val="0"/>
        </a:spcAft>
        <a:buChar char="•"/>
        <a:defRPr sz="1350">
          <a:solidFill>
            <a:schemeClr val="tx1"/>
          </a:solidFill>
          <a:latin typeface="+mn-lt"/>
        </a:defRPr>
      </a:lvl3pPr>
      <a:lvl4pPr marL="900086" indent="-128584" algn="l" rtl="0" eaLnBrk="1" fontAlgn="base" hangingPunct="1">
        <a:spcBef>
          <a:spcPct val="20000"/>
        </a:spcBef>
        <a:spcAft>
          <a:spcPct val="0"/>
        </a:spcAft>
        <a:buChar char="–"/>
        <a:defRPr sz="1125">
          <a:solidFill>
            <a:schemeClr val="tx1"/>
          </a:solidFill>
          <a:latin typeface="+mn-lt"/>
        </a:defRPr>
      </a:lvl4pPr>
      <a:lvl5pPr marL="1157254" indent="-128584" algn="l" rtl="0" eaLnBrk="1" fontAlgn="base" hangingPunct="1">
        <a:spcBef>
          <a:spcPct val="20000"/>
        </a:spcBef>
        <a:spcAft>
          <a:spcPct val="0"/>
        </a:spcAft>
        <a:buChar char="»"/>
        <a:defRPr sz="1125">
          <a:solidFill>
            <a:schemeClr val="tx1"/>
          </a:solidFill>
          <a:latin typeface="+mn-lt"/>
        </a:defRPr>
      </a:lvl5pPr>
      <a:lvl6pPr marL="1414421" indent="-128584" algn="l" rtl="0" eaLnBrk="1" fontAlgn="base" hangingPunct="1">
        <a:spcBef>
          <a:spcPct val="20000"/>
        </a:spcBef>
        <a:spcAft>
          <a:spcPct val="0"/>
        </a:spcAft>
        <a:buChar char="»"/>
        <a:defRPr sz="1125">
          <a:solidFill>
            <a:schemeClr val="bg1"/>
          </a:solidFill>
          <a:latin typeface="+mn-lt"/>
        </a:defRPr>
      </a:lvl6pPr>
      <a:lvl7pPr marL="1671589" indent="-128584" algn="l" rtl="0" eaLnBrk="1" fontAlgn="base" hangingPunct="1">
        <a:spcBef>
          <a:spcPct val="20000"/>
        </a:spcBef>
        <a:spcAft>
          <a:spcPct val="0"/>
        </a:spcAft>
        <a:buChar char="»"/>
        <a:defRPr sz="1125">
          <a:solidFill>
            <a:schemeClr val="bg1"/>
          </a:solidFill>
          <a:latin typeface="+mn-lt"/>
        </a:defRPr>
      </a:lvl7pPr>
      <a:lvl8pPr marL="1928756" indent="-128584" algn="l" rtl="0" eaLnBrk="1" fontAlgn="base" hangingPunct="1">
        <a:spcBef>
          <a:spcPct val="20000"/>
        </a:spcBef>
        <a:spcAft>
          <a:spcPct val="0"/>
        </a:spcAft>
        <a:buChar char="»"/>
        <a:defRPr sz="1125">
          <a:solidFill>
            <a:schemeClr val="bg1"/>
          </a:solidFill>
          <a:latin typeface="+mn-lt"/>
        </a:defRPr>
      </a:lvl8pPr>
      <a:lvl9pPr marL="2185924" indent="-128584" algn="l" rtl="0" eaLnBrk="1" fontAlgn="base" hangingPunct="1">
        <a:spcBef>
          <a:spcPct val="20000"/>
        </a:spcBef>
        <a:spcAft>
          <a:spcPct val="0"/>
        </a:spcAft>
        <a:buChar char="»"/>
        <a:defRPr sz="1125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51433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5" algn="l" defTabSz="51433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3" algn="l" defTabSz="51433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0" algn="l" defTabSz="51433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38" algn="l" defTabSz="51433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05" algn="l" defTabSz="51433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72" algn="l" defTabSz="51433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0" algn="l" defTabSz="51433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4800"/>
            <a:ext cx="8763000" cy="5588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3600" dirty="0"/>
              <a:t>Safe Environment Requirements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400" dirty="0"/>
              <a:t>     </a:t>
            </a:r>
            <a:r>
              <a:rPr lang="en-US" sz="2400" u="sng" dirty="0"/>
              <a:t>Position</a:t>
            </a:r>
            <a:r>
              <a:rPr lang="en-US" sz="2400" dirty="0"/>
              <a:t>		    </a:t>
            </a:r>
            <a:r>
              <a:rPr lang="en-US" sz="2400" u="sng" dirty="0"/>
              <a:t>Complete Course</a:t>
            </a:r>
            <a:r>
              <a:rPr lang="en-US" sz="2400" dirty="0"/>
              <a:t>	       </a:t>
            </a:r>
            <a:r>
              <a:rPr lang="en-US" sz="2400" u="sng" dirty="0"/>
              <a:t>Background Check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400" dirty="0"/>
              <a:t>Grand Knight			Yes			N/A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400" dirty="0"/>
              <a:t>Program Director		Yes			N/A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400" dirty="0"/>
              <a:t>Family Director		Yes			Yes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400" dirty="0"/>
              <a:t>Community Director		Yes			Yes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Grand Knight </a:t>
            </a:r>
            <a:r>
              <a:rPr lang="en-US" sz="2400" u="sng" dirty="0"/>
              <a:t>can</a:t>
            </a:r>
            <a:r>
              <a:rPr lang="en-US" sz="2400" dirty="0"/>
              <a:t> hold one of the Director positions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Personal addresses are required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Will receive email invitation from Praesidium Academy</a:t>
            </a:r>
          </a:p>
        </p:txBody>
      </p:sp>
    </p:spTree>
    <p:extLst>
      <p:ext uri="{BB962C8B-B14F-4D97-AF65-F5344CB8AC3E}">
        <p14:creationId xmlns:p14="http://schemas.microsoft.com/office/powerpoint/2010/main" val="561902976"/>
      </p:ext>
    </p:extLst>
  </p:cSld>
  <p:clrMapOvr>
    <a:masterClrMapping/>
  </p:clrMapOvr>
</p:sld>
</file>

<file path=ppt/theme/theme1.xml><?xml version="1.0" encoding="utf-8"?>
<a:theme xmlns:a="http://schemas.openxmlformats.org/drawingml/2006/main" name="1_KofC Meetings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rump Mediaeval"/>
        <a:ea typeface=""/>
        <a:cs typeface=""/>
      </a:majorFont>
      <a:minorFont>
        <a:latin typeface="Trump Mediaev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KofC Meetings" id="{42F15609-A24D-4DB3-958C-AF09C3D419E5}" vid="{50843273-17E9-48E4-A0E3-229A5C71321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75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Trump Mediaeval</vt:lpstr>
      <vt:lpstr>1_KofC Meetings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Lonnie Treadaway</dc:creator>
  <cp:lastModifiedBy>Lonnie Treadaway</cp:lastModifiedBy>
  <cp:revision>1</cp:revision>
  <dcterms:created xsi:type="dcterms:W3CDTF">2025-07-26T10:28:34Z</dcterms:created>
  <dcterms:modified xsi:type="dcterms:W3CDTF">2025-07-26T10:31:24Z</dcterms:modified>
</cp:coreProperties>
</file>